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CBF33"/>
    <a:srgbClr val="339933"/>
    <a:srgbClr val="0000FF"/>
    <a:srgbClr val="FF3300"/>
    <a:srgbClr val="FF9900"/>
    <a:srgbClr val="990099"/>
    <a:srgbClr val="336699"/>
    <a:srgbClr val="33CCCC"/>
    <a:srgbClr val="F26321"/>
    <a:srgbClr val="FFFFFF"/>
  </p:clrMru>
  <p:extLst>
    <p:ext uri="{E76CE94A-603C-4142-B9EB-6D1370010A27}">
      <p14:discardImageEditData xmlns:p14="http://schemas.microsoft.com/office/powerpoint/2010/main" xmlns="" val="1"/>
    </p:ext>
    <p:ext uri="{D31A062A-798A-4329-ABDD-BBA856620510}">
      <p14:defaultImageDpi xmlns:p14="http://schemas.microsoft.com/office/powerpoint/2010/main" xmlns="" val="33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1" autoAdjust="0"/>
    <p:restoredTop sz="94302" autoAdjust="0"/>
  </p:normalViewPr>
  <p:slideViewPr>
    <p:cSldViewPr>
      <p:cViewPr>
        <p:scale>
          <a:sx n="45" d="100"/>
          <a:sy n="45" d="100"/>
        </p:scale>
        <p:origin x="-1916" y="-8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42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2F52B-7B4D-1848-9762-C98C371EF150}" type="datetimeFigureOut">
              <a:rPr lang="fr-FR" smtClean="0"/>
              <a:pPr/>
              <a:t>11/04/2022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A606D-C6D9-9748-B1FD-7D1CF3BEAEA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654424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r-FR" sz="1200"/>
            </a:lvl1pPr>
          </a:lstStyle>
          <a:p>
            <a:fld id="{00F830A1-3891-4B82-A120-081866556DA0}" type="datetimeFigureOut">
              <a:rPr lang="fr-FR"/>
              <a:pPr/>
              <a:t>11/04/2022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r-FR" sz="1200"/>
            </a:lvl1pPr>
          </a:lstStyle>
          <a:p>
            <a:fld id="{58CC9574-A819-4FE4-99A7-1E27AD09ADC2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980291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CC9574-A819-4FE4-99A7-1E27AD09ADC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2380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220516" y="2499742"/>
            <a:ext cx="5105400" cy="1062202"/>
          </a:xfrm>
        </p:spPr>
        <p:txBody>
          <a:bodyPr anchor="b">
            <a:normAutofit/>
          </a:bodyPr>
          <a:lstStyle>
            <a:lvl1pPr algn="ctr" eaLnBrk="1" latinLnBrk="0" hangingPunct="1">
              <a:buNone/>
              <a:defRPr kumimoji="0" lang="fr-FR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ea typeface="+mn-ea"/>
                <a:cs typeface="Verdana"/>
              </a:defRPr>
            </a:lvl1pPr>
          </a:lstStyle>
          <a:p>
            <a:pPr lvl="0"/>
            <a:r>
              <a:rPr kumimoji="0" lang="fr-FR" dirty="0"/>
              <a:t>Modifiez le style des sous-titres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707654"/>
            <a:ext cx="7315200" cy="685800"/>
          </a:xfrm>
        </p:spPr>
        <p:txBody>
          <a:bodyPr anchor="b" anchorCtr="0">
            <a:normAutofit/>
          </a:bodyPr>
          <a:lstStyle>
            <a:lvl1pPr marL="0" indent="0" algn="ctr" eaLnBrk="1" latinLnBrk="0" hangingPunct="1">
              <a:defRPr kumimoji="0" lang="fr-FR" sz="2800" b="1" kern="1200" cap="none" baseline="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1pPr>
          </a:lstStyle>
          <a:p>
            <a:pPr marL="342900" lvl="0" indent="-342900" algn="l" defTabSz="914400" eaLnBrk="1" latinLnBrk="0" hangingPunct="1"/>
            <a:r>
              <a:rPr lang="fr-FR"/>
              <a:t>Modifiez le style du titre</a:t>
            </a:r>
            <a:endParaRPr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1" y="4308184"/>
            <a:ext cx="9144000" cy="8362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08184"/>
            <a:ext cx="9144000" cy="8362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494265"/>
            <a:ext cx="5704656" cy="1477535"/>
          </a:xfrm>
        </p:spPr>
        <p:txBody>
          <a:bodyPr anchor="ctr">
            <a:normAutofit/>
          </a:bodyPr>
          <a:lstStyle>
            <a:lvl1pPr algn="r" eaLnBrk="1" latinLnBrk="0" hangingPunct="1">
              <a:defRPr kumimoji="0" lang="fr-FR" sz="2800" b="1" cap="none"/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3147814"/>
            <a:ext cx="8229601" cy="281840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fr-FR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5119" y="2139702"/>
            <a:ext cx="457200" cy="129582"/>
          </a:xfrm>
          <a:prstGeom prst="rect">
            <a:avLst/>
          </a:prstGeom>
          <a:solidFill>
            <a:srgbClr val="FF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494266"/>
            <a:ext cx="1583472" cy="97155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/>
              <a:t>       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23478"/>
            <a:ext cx="1051444" cy="64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1" y="4308184"/>
            <a:ext cx="9144000" cy="8362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11510"/>
            <a:ext cx="8186996" cy="514350"/>
          </a:xfrm>
        </p:spPr>
        <p:txBody>
          <a:bodyPr anchor="ctr" anchorCtr="0">
            <a:normAutofit/>
          </a:bodyPr>
          <a:lstStyle>
            <a:lvl1pPr algn="r" eaLnBrk="1" latinLnBrk="0" hangingPunct="1">
              <a:defRPr kumimoji="0" lang="fr-FR" sz="2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eaLnBrk="1" latinLnBrk="0" hangingPunct="1">
              <a:buClr>
                <a:srgbClr val="FF6600"/>
              </a:buClr>
              <a:defRPr kumimoji="0" lang="fr-F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742950" indent="-285750" eaLnBrk="1" latinLnBrk="0" hangingPunct="1">
              <a:buSzPct val="80000"/>
              <a:buFont typeface="Courier New"/>
              <a:buChar char="o"/>
              <a:defRPr kumimoji="0" lang="fr-FR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9" name="Rectangle 8"/>
          <p:cNvSpPr/>
          <p:nvPr userDrawn="1"/>
        </p:nvSpPr>
        <p:spPr>
          <a:xfrm>
            <a:off x="8672959" y="555526"/>
            <a:ext cx="457200" cy="149411"/>
          </a:xfrm>
          <a:prstGeom prst="rect">
            <a:avLst/>
          </a:prstGeom>
          <a:solidFill>
            <a:srgbClr val="FF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>
                <a:solidFill>
                  <a:srgbClr val="FF6600"/>
                </a:solidFill>
              </a:rPr>
              <a:t>           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4593278"/>
            <a:ext cx="683752" cy="4214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n contenu- Photo-Graphiq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1" y="4308184"/>
            <a:ext cx="9144000" cy="836215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467544" y="4155926"/>
            <a:ext cx="4032448" cy="281840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fr-FR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67544" y="339502"/>
            <a:ext cx="8229600" cy="3394472"/>
          </a:xfrm>
        </p:spPr>
        <p:txBody>
          <a:bodyPr>
            <a:normAutofit/>
          </a:bodyPr>
          <a:lstStyle>
            <a:lvl1pPr eaLnBrk="1" latinLnBrk="0" hangingPunct="1">
              <a:defRPr kumimoji="0" lang="fr-FR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4593278"/>
            <a:ext cx="683752" cy="42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801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ux contenus : Photos-Graphiqu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1" y="4308184"/>
            <a:ext cx="9144000" cy="83621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339503"/>
            <a:ext cx="4038600" cy="3240360"/>
          </a:xfrm>
        </p:spPr>
        <p:txBody>
          <a:bodyPr>
            <a:normAutofit/>
          </a:bodyPr>
          <a:lstStyle>
            <a:lvl1pPr eaLnBrk="1" latinLnBrk="0" hangingPunct="1">
              <a:defRPr kumimoji="0" lang="fr-FR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fr-F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fr-F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339503"/>
            <a:ext cx="4038600" cy="3240360"/>
          </a:xfrm>
        </p:spPr>
        <p:txBody>
          <a:bodyPr>
            <a:normAutofit/>
          </a:bodyPr>
          <a:lstStyle>
            <a:lvl1pPr eaLnBrk="1" latinLnBrk="0" hangingPunct="1">
              <a:defRPr kumimoji="0" lang="fr-FR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fr-F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fr-F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395537" y="3795886"/>
            <a:ext cx="4032448" cy="281840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fr-FR"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716016" y="3795886"/>
            <a:ext cx="4032448" cy="281840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fr-FR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4593278"/>
            <a:ext cx="683752" cy="4214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Dernièr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1" y="4308184"/>
            <a:ext cx="9144000" cy="8362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1557900"/>
            <a:ext cx="7010400" cy="857250"/>
          </a:xfrm>
        </p:spPr>
        <p:txBody>
          <a:bodyPr>
            <a:normAutofit/>
          </a:bodyPr>
          <a:lstStyle>
            <a:lvl1pPr algn="ctr" eaLnBrk="1" latinLnBrk="0" hangingPunct="1">
              <a:defRPr kumimoji="0" lang="fr-FR" sz="3200" b="1"/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60232" y="4587974"/>
            <a:ext cx="432048" cy="37412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40352" y="4587974"/>
            <a:ext cx="1035866" cy="364171"/>
          </a:xfrm>
          <a:prstGeom prst="rect">
            <a:avLst/>
          </a:prstGeom>
        </p:spPr>
      </p:pic>
      <p:sp>
        <p:nvSpPr>
          <p:cNvPr id="3" name="ZoneTexte 2"/>
          <p:cNvSpPr txBox="1"/>
          <p:nvPr userDrawn="1"/>
        </p:nvSpPr>
        <p:spPr>
          <a:xfrm>
            <a:off x="7037179" y="4662337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UMR 7360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490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fr-FR" sz="90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fr-FR" sz="90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fr-FR" sz="900">
                <a:solidFill>
                  <a:srgbClr val="FFFFFF"/>
                </a:solidFill>
                <a:latin typeface="Verdana"/>
                <a:cs typeface="Verdana"/>
              </a:defRPr>
            </a:lvl1pPr>
          </a:lstStyle>
          <a:p>
            <a:fld id="{240D5ECE-8B49-45CD-BE81-EF81920D1969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5" r:id="rId4"/>
    <p:sldLayoutId id="2147483652" r:id="rId5"/>
    <p:sldLayoutId id="2147483654" r:id="rId6"/>
    <p:sldLayoutId id="2147483662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0" lang="fr-FR" sz="3600" kern="1200">
          <a:solidFill>
            <a:schemeClr val="tx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8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24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18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fr-FR" sz="18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fr-FR"/>
      </a:defPPr>
      <a:lvl1pPr marL="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77637" y="627534"/>
            <a:ext cx="9036496" cy="387841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1800" dirty="0"/>
              <a:t>čtvrtek 21.4.2022, 14:00</a:t>
            </a:r>
            <a:br>
              <a:rPr lang="cs-CZ" sz="1800" dirty="0"/>
            </a:br>
            <a:r>
              <a:rPr lang="cs-CZ" sz="1200" dirty="0"/>
              <a:t>Česká geologická služba, Odbor geochemie a laboratoří, Geologická 6, Praha 5</a:t>
            </a:r>
            <a:r>
              <a:rPr lang="fr-FR" sz="2400" dirty="0"/>
              <a:t/>
            </a:r>
            <a:br>
              <a:rPr lang="fr-FR" sz="2400" dirty="0"/>
            </a:br>
            <a:r>
              <a:rPr lang="fr-FR" sz="2200" dirty="0"/>
              <a:t/>
            </a:r>
            <a:br>
              <a:rPr lang="fr-FR" sz="2200" dirty="0"/>
            </a:br>
            <a:r>
              <a:rPr lang="fr-FR" sz="2200" dirty="0"/>
              <a:t/>
            </a:r>
            <a:br>
              <a:rPr lang="fr-FR" sz="2200" dirty="0"/>
            </a:br>
            <a:r>
              <a:rPr lang="cs-CZ" sz="2200" dirty="0"/>
              <a:t/>
            </a:r>
            <a:br>
              <a:rPr lang="cs-CZ" sz="2200" dirty="0"/>
            </a:br>
            <a:r>
              <a:rPr lang="cs-CZ" sz="2000" dirty="0"/>
              <a:t>Katherine X. Pérez Rivera</a:t>
            </a:r>
            <a:r>
              <a:rPr lang="en-US" sz="2000" dirty="0"/>
              <a:t>, MSc.</a:t>
            </a:r>
            <a:r>
              <a:rPr lang="cs-CZ" sz="2200" dirty="0"/>
              <a:t/>
            </a:r>
            <a:br>
              <a:rPr lang="cs-CZ" sz="2200" dirty="0"/>
            </a:br>
            <a:r>
              <a:rPr lang="cs-CZ" sz="1400" b="0" dirty="0"/>
              <a:t>PhD student and Fulbright scholar</a:t>
            </a:r>
            <a:r>
              <a:rPr lang="cs-CZ" sz="1700" b="0" dirty="0"/>
              <a:t/>
            </a:r>
            <a:br>
              <a:rPr lang="cs-CZ" sz="1700" b="0" dirty="0"/>
            </a:br>
            <a:r>
              <a:rPr lang="en-US" sz="1700" dirty="0"/>
              <a:t>Virginia Tech</a:t>
            </a:r>
            <a:r>
              <a:rPr lang="cs-CZ" sz="1600" dirty="0"/>
              <a:t>,</a:t>
            </a:r>
            <a:r>
              <a:rPr lang="en-US" sz="1600" dirty="0"/>
              <a:t> </a:t>
            </a:r>
            <a:r>
              <a:rPr lang="cs-CZ" sz="1600" dirty="0" err="1"/>
              <a:t>Blacksburg</a:t>
            </a:r>
            <a:r>
              <a:rPr lang="en-US" sz="1600" dirty="0"/>
              <a:t>, </a:t>
            </a:r>
            <a:r>
              <a:rPr lang="cs-CZ" sz="1600" dirty="0"/>
              <a:t>Virginia, USA</a:t>
            </a:r>
            <a:br>
              <a:rPr lang="cs-CZ" sz="1600" dirty="0"/>
            </a:br>
            <a:r>
              <a:rPr lang="cs-CZ" sz="1600" dirty="0"/>
              <a:t>Czech </a:t>
            </a:r>
            <a:r>
              <a:rPr lang="cs-CZ" sz="1600" dirty="0" err="1"/>
              <a:t>Geological</a:t>
            </a:r>
            <a:r>
              <a:rPr lang="cs-CZ" sz="1600" dirty="0"/>
              <a:t> </a:t>
            </a:r>
            <a:r>
              <a:rPr lang="cs-CZ" sz="1600" dirty="0" err="1"/>
              <a:t>Survey</a:t>
            </a:r>
            <a:r>
              <a:rPr lang="cs-CZ" sz="1600" dirty="0"/>
              <a:t>, Prague</a:t>
            </a:r>
            <a:endParaRPr lang="fr-FR" sz="160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31428"/>
            <a:ext cx="9125669" cy="77144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899592" y="267494"/>
            <a:ext cx="5040560" cy="360040"/>
          </a:xfrm>
          <a:prstGeom prst="rect">
            <a:avLst/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355450" y="101597"/>
            <a:ext cx="3652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Barrandovský seminář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03397" y="1563638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400" b="1" dirty="0">
              <a:latin typeface="Verdana"/>
              <a:cs typeface="Verdana"/>
            </a:endParaRPr>
          </a:p>
          <a:p>
            <a:pPr algn="ctr"/>
            <a:r>
              <a:rPr lang="cs-CZ" sz="2400" b="1" dirty="0">
                <a:latin typeface="Verdana"/>
                <a:cs typeface="Verdana"/>
              </a:rPr>
              <a:t>Dissolved organic carbon in streams:                    </a:t>
            </a:r>
            <a:r>
              <a:rPr lang="en-US" sz="2400" b="1" dirty="0">
                <a:latin typeface="Verdana"/>
                <a:cs typeface="Verdana"/>
              </a:rPr>
              <a:t>r</a:t>
            </a:r>
            <a:r>
              <a:rPr lang="cs-CZ" sz="2400" b="1" dirty="0">
                <a:latin typeface="Verdana"/>
                <a:cs typeface="Verdana"/>
              </a:rPr>
              <a:t>esponses to a changing environment</a:t>
            </a:r>
          </a:p>
        </p:txBody>
      </p:sp>
    </p:spTree>
    <p:extLst>
      <p:ext uri="{BB962C8B-B14F-4D97-AF65-F5344CB8AC3E}">
        <p14:creationId xmlns:p14="http://schemas.microsoft.com/office/powerpoint/2010/main" xmlns="" val="2632121541"/>
      </p:ext>
    </p:extLst>
  </p:cSld>
  <p:clrMapOvr>
    <a:masterClrMapping/>
  </p:clrMapOvr>
</p:sld>
</file>

<file path=ppt/theme/theme1.xml><?xml version="1.0" encoding="utf-8"?>
<a:theme xmlns:a="http://schemas.openxmlformats.org/drawingml/2006/main" name="LIEC_2018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ésentation1" id="{CA8E215A-6BCD-4CDB-AC61-19FEEF2E5673}" vid="{91BED76D-B166-4264-8C74-17EC13DE72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Présentation1</Template>
  <TotalTime>0</TotalTime>
  <Words>19</Words>
  <Application>Microsoft Office PowerPoint</Application>
  <PresentationFormat>Předvádění na obrazovce (16:9)</PresentationFormat>
  <Paragraphs>5</Paragraphs>
  <Slides>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LIEC_2018</vt:lpstr>
      <vt:lpstr>čtvrtek 21.4.2022, 14:00 Česká geologická služba, Odbor geochemie a laboratoří, Geologická 6, Praha 5    Katherine X. Pérez Rivera, MSc. PhD student and Fulbright scholar Virginia Tech, Blacksburg, Virginia, USA Czech Geological Survey, Prague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2019-03-22T08:05:37Z</dcterms:created>
  <dcterms:modified xsi:type="dcterms:W3CDTF">2022-04-11T09:46:38Z</dcterms:modified>
</cp:coreProperties>
</file>