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BF33"/>
    <a:srgbClr val="339933"/>
    <a:srgbClr val="0000FF"/>
    <a:srgbClr val="FF3300"/>
    <a:srgbClr val="FF9900"/>
    <a:srgbClr val="990099"/>
    <a:srgbClr val="336699"/>
    <a:srgbClr val="33CCCC"/>
    <a:srgbClr val="F26321"/>
    <a:srgbClr val="FFFFFF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1" autoAdjust="0"/>
    <p:restoredTop sz="94302" autoAdjust="0"/>
  </p:normalViewPr>
  <p:slideViewPr>
    <p:cSldViewPr>
      <p:cViewPr varScale="1">
        <p:scale>
          <a:sx n="100" d="100"/>
          <a:sy n="100" d="100"/>
        </p:scale>
        <p:origin x="62" y="2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442"/>
    </p:cViewPr>
  </p:sorterViewPr>
  <p:notesViewPr>
    <p:cSldViewPr>
      <p:cViewPr varScale="1">
        <p:scale>
          <a:sx n="56" d="100"/>
          <a:sy n="56" d="100"/>
        </p:scale>
        <p:origin x="-181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C2F52B-7B4D-1848-9762-C98C371EF150}" type="datetimeFigureOut">
              <a:rPr lang="fr-FR" smtClean="0"/>
              <a:pPr/>
              <a:t>11/03/2022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A606D-C6D9-9748-B1FD-7D1CF3BEAEAB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4424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fr-FR" sz="1200"/>
            </a:lvl1pPr>
          </a:lstStyle>
          <a:p>
            <a:fld id="{00F830A1-3891-4B82-A120-081866556DA0}" type="datetimeFigureOut">
              <a:rPr lang="fr-FR"/>
              <a:pPr/>
              <a:t>11/03/2022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fr-FR"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fr-FR" sz="1200"/>
            </a:lvl1pPr>
          </a:lstStyle>
          <a:p>
            <a:fld id="{58CC9574-A819-4FE4-99A7-1E27AD09ADC2}" type="slidenum">
              <a:rPr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80291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CC9574-A819-4FE4-99A7-1E27AD09ADC2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895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2220516" y="2499742"/>
            <a:ext cx="5105400" cy="1062202"/>
          </a:xfrm>
        </p:spPr>
        <p:txBody>
          <a:bodyPr anchor="b">
            <a:normAutofit/>
          </a:bodyPr>
          <a:lstStyle>
            <a:lvl1pPr algn="ctr" eaLnBrk="1" latinLnBrk="0" hangingPunct="1">
              <a:buNone/>
              <a:defRPr kumimoji="0" lang="fr-FR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ea typeface="+mn-ea"/>
                <a:cs typeface="Verdana"/>
              </a:defRPr>
            </a:lvl1pPr>
          </a:lstStyle>
          <a:p>
            <a:pPr lvl="0"/>
            <a:r>
              <a:rPr kumimoji="0" lang="fr-FR" dirty="0"/>
              <a:t>Modifiez le style des sous-titres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707654"/>
            <a:ext cx="7315200" cy="685800"/>
          </a:xfrm>
        </p:spPr>
        <p:txBody>
          <a:bodyPr anchor="b" anchorCtr="0">
            <a:normAutofit/>
          </a:bodyPr>
          <a:lstStyle>
            <a:lvl1pPr marL="0" indent="0" algn="ctr" eaLnBrk="1" latinLnBrk="0" hangingPunct="1">
              <a:defRPr kumimoji="0" lang="fr-FR" sz="2800" b="1" kern="1200" cap="none" baseline="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1pPr>
          </a:lstStyle>
          <a:p>
            <a:pPr marL="342900" lvl="0" indent="-342900" algn="l" defTabSz="914400" eaLnBrk="1" latinLnBrk="0" hangingPunct="1"/>
            <a:r>
              <a:rPr lang="fr-FR"/>
              <a:t>Modifiez le style du titre</a:t>
            </a:r>
            <a:endParaRPr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1" y="4308184"/>
            <a:ext cx="9144000" cy="83621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8184"/>
            <a:ext cx="9144000" cy="8362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494265"/>
            <a:ext cx="5704656" cy="1477535"/>
          </a:xfrm>
        </p:spPr>
        <p:txBody>
          <a:bodyPr anchor="ctr">
            <a:normAutofit/>
          </a:bodyPr>
          <a:lstStyle>
            <a:lvl1pPr algn="r" eaLnBrk="1" latinLnBrk="0" hangingPunct="1">
              <a:defRPr kumimoji="0" lang="fr-FR" sz="2800" b="1" cap="none"/>
            </a:lvl1pPr>
          </a:lstStyle>
          <a:p>
            <a:pPr eaLnBrk="1" latinLnBrk="0" hangingPunct="1"/>
            <a:r>
              <a:rPr lang="fr-FR"/>
              <a:t>Modifiez le style du titre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3147814"/>
            <a:ext cx="8229601" cy="281840"/>
          </a:xfrm>
        </p:spPr>
        <p:txBody>
          <a:bodyPr anchor="b">
            <a:normAutofit/>
          </a:bodyPr>
          <a:lstStyle>
            <a:lvl1pPr marL="0" indent="0" algn="r" eaLnBrk="1" latinLnBrk="0" hangingPunct="1">
              <a:buNone/>
              <a:defRPr kumimoji="0" lang="fr-FR"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fr-F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fr-F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fr-FR"/>
              <a:t>Modifier les styles du texte du masque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685119" y="2139702"/>
            <a:ext cx="457200" cy="129582"/>
          </a:xfrm>
          <a:prstGeom prst="rect">
            <a:avLst/>
          </a:prstGeom>
          <a:solidFill>
            <a:srgbClr val="FF66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fr-FR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9" name="Oval 8"/>
          <p:cNvSpPr/>
          <p:nvPr userDrawn="1"/>
        </p:nvSpPr>
        <p:spPr>
          <a:xfrm>
            <a:off x="1007328" y="1494266"/>
            <a:ext cx="1583472" cy="97155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fr-FR"/>
              <a:t>       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23478"/>
            <a:ext cx="1051444" cy="6480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1" y="4308184"/>
            <a:ext cx="9144000" cy="8362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11510"/>
            <a:ext cx="8186996" cy="514350"/>
          </a:xfrm>
        </p:spPr>
        <p:txBody>
          <a:bodyPr anchor="ctr" anchorCtr="0">
            <a:normAutofit/>
          </a:bodyPr>
          <a:lstStyle>
            <a:lvl1pPr algn="r" eaLnBrk="1" latinLnBrk="0" hangingPunct="1">
              <a:defRPr kumimoji="0" lang="fr-FR" sz="28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eaLnBrk="1" latinLnBrk="0" hangingPunct="1"/>
            <a:r>
              <a:rPr lang="fr-FR"/>
              <a:t>Modifiez le style du titre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eaLnBrk="1" latinLnBrk="0" hangingPunct="1">
              <a:buClr>
                <a:srgbClr val="FF6600"/>
              </a:buClr>
              <a:defRPr kumimoji="0" lang="fr-FR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742950" indent="-285750" eaLnBrk="1" latinLnBrk="0" hangingPunct="1">
              <a:buSzPct val="80000"/>
              <a:buFont typeface="Courier New"/>
              <a:buChar char="o"/>
              <a:defRPr kumimoji="0" lang="fr-FR"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fr-FR"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fr-FR"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fr-FR"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9" name="Rectangle 8"/>
          <p:cNvSpPr/>
          <p:nvPr userDrawn="1"/>
        </p:nvSpPr>
        <p:spPr>
          <a:xfrm>
            <a:off x="8672959" y="555526"/>
            <a:ext cx="457200" cy="149411"/>
          </a:xfrm>
          <a:prstGeom prst="rect">
            <a:avLst/>
          </a:prstGeom>
          <a:solidFill>
            <a:srgbClr val="FF66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fr-FR">
                <a:solidFill>
                  <a:srgbClr val="FF6600"/>
                </a:solidFill>
              </a:rPr>
              <a:t>           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4593278"/>
            <a:ext cx="683752" cy="4214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n contenu- Photo-Graphiq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1" y="4308184"/>
            <a:ext cx="9144000" cy="836215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467544" y="4155926"/>
            <a:ext cx="4032448" cy="281840"/>
          </a:xfrm>
        </p:spPr>
        <p:txBody>
          <a:bodyPr anchor="b">
            <a:normAutofit/>
          </a:bodyPr>
          <a:lstStyle>
            <a:lvl1pPr marL="0" indent="0" algn="r" eaLnBrk="1" latinLnBrk="0" hangingPunct="1">
              <a:buNone/>
              <a:defRPr kumimoji="0" lang="fr-FR"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fr-F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fr-F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fr-FR"/>
              <a:t>Modifier les styles du texte du masque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67544" y="339502"/>
            <a:ext cx="8229600" cy="3394472"/>
          </a:xfrm>
        </p:spPr>
        <p:txBody>
          <a:bodyPr>
            <a:normAutofit/>
          </a:bodyPr>
          <a:lstStyle>
            <a:lvl1pPr eaLnBrk="1" latinLnBrk="0" hangingPunct="1">
              <a:defRPr kumimoji="0" lang="fr-FR"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fr-FR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fr-FR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fr-FR"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fr-FR"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fr-FR"/>
              <a:t>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4593278"/>
            <a:ext cx="683752" cy="42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125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ux contenus : Photos-Graphiqu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1" y="4308184"/>
            <a:ext cx="9144000" cy="83621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339503"/>
            <a:ext cx="4038600" cy="3240360"/>
          </a:xfrm>
        </p:spPr>
        <p:txBody>
          <a:bodyPr>
            <a:normAutofit/>
          </a:bodyPr>
          <a:lstStyle>
            <a:lvl1pPr eaLnBrk="1" latinLnBrk="0" hangingPunct="1">
              <a:defRPr kumimoji="0" lang="fr-FR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fr-FR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fr-FR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fr-FR"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fr-FR"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fr-FR" sz="1800"/>
            </a:lvl6pPr>
            <a:lvl7pPr eaLnBrk="1" latinLnBrk="0" hangingPunct="1">
              <a:defRPr kumimoji="0" lang="fr-FR" sz="1800"/>
            </a:lvl7pPr>
            <a:lvl8pPr eaLnBrk="1" latinLnBrk="0" hangingPunct="1">
              <a:defRPr kumimoji="0" lang="fr-FR" sz="1800"/>
            </a:lvl8pPr>
            <a:lvl9pPr eaLnBrk="1" latinLnBrk="0" hangingPunct="1">
              <a:defRPr kumimoji="0" lang="fr-FR" sz="1800"/>
            </a:lvl9pPr>
          </a:lstStyle>
          <a:p>
            <a:pPr lvl="0" eaLnBrk="1" latinLnBrk="0" hangingPunct="1"/>
            <a:r>
              <a:rPr lang="fr-FR"/>
              <a:t>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016" y="339503"/>
            <a:ext cx="4038600" cy="3240360"/>
          </a:xfrm>
        </p:spPr>
        <p:txBody>
          <a:bodyPr>
            <a:normAutofit/>
          </a:bodyPr>
          <a:lstStyle>
            <a:lvl1pPr eaLnBrk="1" latinLnBrk="0" hangingPunct="1">
              <a:defRPr kumimoji="0" lang="fr-FR"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fr-FR"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fr-FR"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fr-FR"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fr-FR"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 eaLnBrk="1" latinLnBrk="0" hangingPunct="1">
              <a:defRPr kumimoji="0" lang="fr-FR" sz="1800"/>
            </a:lvl6pPr>
            <a:lvl7pPr eaLnBrk="1" latinLnBrk="0" hangingPunct="1">
              <a:defRPr kumimoji="0" lang="fr-FR" sz="1800"/>
            </a:lvl7pPr>
            <a:lvl8pPr eaLnBrk="1" latinLnBrk="0" hangingPunct="1">
              <a:defRPr kumimoji="0" lang="fr-FR" sz="1800"/>
            </a:lvl8pPr>
            <a:lvl9pPr eaLnBrk="1" latinLnBrk="0" hangingPunct="1">
              <a:defRPr kumimoji="0" lang="fr-FR" sz="1800"/>
            </a:lvl9pPr>
          </a:lstStyle>
          <a:p>
            <a:pPr lvl="0" eaLnBrk="1" latinLnBrk="0" hangingPunct="1"/>
            <a:r>
              <a:rPr lang="fr-FR"/>
              <a:t>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395537" y="3795886"/>
            <a:ext cx="4032448" cy="281840"/>
          </a:xfrm>
        </p:spPr>
        <p:txBody>
          <a:bodyPr anchor="b">
            <a:normAutofit/>
          </a:bodyPr>
          <a:lstStyle>
            <a:lvl1pPr marL="0" indent="0" algn="r" eaLnBrk="1" latinLnBrk="0" hangingPunct="1">
              <a:buNone/>
              <a:defRPr kumimoji="0" lang="fr-FR" sz="1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fr-F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fr-F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fr-FR"/>
              <a:t>Modifier les styles du texte du masque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4"/>
          </p:nvPr>
        </p:nvSpPr>
        <p:spPr>
          <a:xfrm>
            <a:off x="4716016" y="3795886"/>
            <a:ext cx="4032448" cy="281840"/>
          </a:xfrm>
        </p:spPr>
        <p:txBody>
          <a:bodyPr anchor="b">
            <a:normAutofit/>
          </a:bodyPr>
          <a:lstStyle>
            <a:lvl1pPr marL="0" indent="0" algn="r" eaLnBrk="1" latinLnBrk="0" hangingPunct="1">
              <a:buNone/>
              <a:defRPr kumimoji="0" lang="fr-FR"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fr-F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fr-F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fr-FR"/>
              <a:t>Modifier les styles du texte du masque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4593278"/>
            <a:ext cx="683752" cy="4214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Dernièr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1" y="4308184"/>
            <a:ext cx="9144000" cy="8362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400" y="1557900"/>
            <a:ext cx="7010400" cy="857250"/>
          </a:xfrm>
        </p:spPr>
        <p:txBody>
          <a:bodyPr>
            <a:normAutofit/>
          </a:bodyPr>
          <a:lstStyle>
            <a:lvl1pPr algn="ctr" eaLnBrk="1" latinLnBrk="0" hangingPunct="1">
              <a:defRPr kumimoji="0" lang="fr-FR" sz="3200" b="1"/>
            </a:lvl1pPr>
          </a:lstStyle>
          <a:p>
            <a:pPr eaLnBrk="1" latinLnBrk="0" hangingPunct="1"/>
            <a:r>
              <a:rPr lang="fr-FR"/>
              <a:t>Modifiez le style du titre</a:t>
            </a:r>
            <a:endParaRPr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4587974"/>
            <a:ext cx="432048" cy="37412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4587974"/>
            <a:ext cx="1035866" cy="364171"/>
          </a:xfrm>
          <a:prstGeom prst="rect">
            <a:avLst/>
          </a:prstGeom>
        </p:spPr>
      </p:pic>
      <p:sp>
        <p:nvSpPr>
          <p:cNvPr id="3" name="ZoneTexte 2"/>
          <p:cNvSpPr txBox="1"/>
          <p:nvPr userDrawn="1"/>
        </p:nvSpPr>
        <p:spPr>
          <a:xfrm>
            <a:off x="7037179" y="4662337"/>
            <a:ext cx="7200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latin typeface="Verdana" panose="020B0604030504040204" pitchFamily="34" charset="0"/>
                <a:ea typeface="Verdana" panose="020B0604030504040204" pitchFamily="34" charset="0"/>
              </a:rPr>
              <a:t>UMR 7360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4906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fr-FR" sz="90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fr-FR" sz="90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fr-FR" sz="90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fld id="{240D5ECE-8B49-45CD-BE81-EF81920D1969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5" r:id="rId4"/>
    <p:sldLayoutId id="2147483652" r:id="rId5"/>
    <p:sldLayoutId id="2147483654" r:id="rId6"/>
    <p:sldLayoutId id="2147483662" r:id="rId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0" lang="fr-FR" sz="3600" kern="1200">
          <a:solidFill>
            <a:schemeClr val="tx1"/>
          </a:solidFill>
          <a:latin typeface="Verdana"/>
          <a:ea typeface="+mj-ea"/>
          <a:cs typeface="Verdana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r-FR" sz="2800" kern="1200">
          <a:solidFill>
            <a:schemeClr val="tx1"/>
          </a:solidFill>
          <a:latin typeface="Verdana"/>
          <a:ea typeface="+mn-ea"/>
          <a:cs typeface="Verdana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fr-FR" sz="2400" kern="1200">
          <a:solidFill>
            <a:schemeClr val="tx1"/>
          </a:solidFill>
          <a:latin typeface="Verdana"/>
          <a:ea typeface="+mn-ea"/>
          <a:cs typeface="Verdana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r-FR" sz="2000" kern="1200">
          <a:solidFill>
            <a:schemeClr val="tx1"/>
          </a:solidFill>
          <a:latin typeface="Verdana"/>
          <a:ea typeface="+mn-ea"/>
          <a:cs typeface="Verdana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fr-FR" sz="1800" kern="1200">
          <a:solidFill>
            <a:schemeClr val="tx1"/>
          </a:solidFill>
          <a:latin typeface="Verdana"/>
          <a:ea typeface="+mn-ea"/>
          <a:cs typeface="Verdana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fr-FR" sz="1800" kern="1200">
          <a:solidFill>
            <a:schemeClr val="tx1"/>
          </a:solidFill>
          <a:latin typeface="Verdana"/>
          <a:ea typeface="+mn-ea"/>
          <a:cs typeface="Verdana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fr-FR"/>
      </a:defPPr>
      <a:lvl1pPr marL="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5450" y="4227934"/>
            <a:ext cx="540000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 9" descr="logo ud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7539" y="4218742"/>
            <a:ext cx="1584000" cy="550956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23" y="4263998"/>
            <a:ext cx="876106" cy="540000"/>
          </a:xfrm>
          <a:prstGeom prst="rect">
            <a:avLst/>
          </a:prstGeom>
        </p:spPr>
      </p:pic>
      <p:sp>
        <p:nvSpPr>
          <p:cNvPr id="11" name="Titre 10"/>
          <p:cNvSpPr>
            <a:spLocks noGrp="1"/>
          </p:cNvSpPr>
          <p:nvPr>
            <p:ph type="title"/>
          </p:nvPr>
        </p:nvSpPr>
        <p:spPr>
          <a:xfrm>
            <a:off x="24290" y="3153383"/>
            <a:ext cx="8856984" cy="73223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1800" dirty="0" smtClean="0"/>
              <a:t>středa </a:t>
            </a:r>
            <a:r>
              <a:rPr lang="cs-CZ" sz="1800" dirty="0"/>
              <a:t>23.3.2022, </a:t>
            </a:r>
            <a:r>
              <a:rPr lang="cs-CZ" sz="1800" dirty="0" smtClean="0"/>
              <a:t>10:00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200" dirty="0"/>
              <a:t>Česká geologická služba, Odbor geochemie a laboratoří, Geologická 6, Praha </a:t>
            </a:r>
            <a:r>
              <a:rPr lang="cs-CZ" sz="1200" dirty="0" smtClean="0"/>
              <a:t>5</a:t>
            </a:r>
            <a:br>
              <a:rPr lang="cs-CZ" sz="1200" dirty="0" smtClean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200" dirty="0" smtClean="0"/>
              <a:t/>
            </a:r>
            <a:br>
              <a:rPr lang="fr-FR" sz="2200" dirty="0" smtClean="0"/>
            </a:br>
            <a:r>
              <a:rPr lang="cs-CZ" sz="2000" dirty="0" smtClean="0"/>
              <a:t>Davide A.L</a:t>
            </a:r>
            <a:r>
              <a:rPr lang="cs-CZ" sz="2000" dirty="0"/>
              <a:t>. </a:t>
            </a:r>
            <a:r>
              <a:rPr lang="cs-CZ" sz="2000" dirty="0" smtClean="0"/>
              <a:t>Vi</a:t>
            </a:r>
            <a:r>
              <a:rPr lang="fr-FR" sz="2000" dirty="0" smtClean="0"/>
              <a:t>g</a:t>
            </a:r>
            <a:r>
              <a:rPr lang="cs-CZ" sz="2000" dirty="0" smtClean="0"/>
              <a:t>nati</a:t>
            </a:r>
            <a:r>
              <a:rPr lang="cs-CZ" sz="2200" dirty="0"/>
              <a:t/>
            </a:r>
            <a:br>
              <a:rPr lang="cs-CZ" sz="2200" dirty="0"/>
            </a:br>
            <a:r>
              <a:rPr lang="en-US" sz="1800" b="0" dirty="0"/>
              <a:t>University of </a:t>
            </a:r>
            <a:r>
              <a:rPr lang="en-US" sz="1800" b="0" dirty="0" smtClean="0"/>
              <a:t>Lorraine and CNRS, </a:t>
            </a:r>
            <a:r>
              <a:rPr lang="en-US" sz="1800" b="0" dirty="0"/>
              <a:t>Metz, </a:t>
            </a:r>
            <a:r>
              <a:rPr lang="en-US" sz="1800" b="0" dirty="0" smtClean="0"/>
              <a:t>France</a:t>
            </a:r>
            <a:endParaRPr lang="fr-FR" sz="24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1428"/>
            <a:ext cx="9125669" cy="771448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899592" y="267494"/>
            <a:ext cx="5040560" cy="360040"/>
          </a:xfrm>
          <a:prstGeom prst="rect">
            <a:avLst/>
          </a:prstGeom>
          <a:solidFill>
            <a:srgbClr val="7CB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355450" y="101597"/>
            <a:ext cx="3652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Barrandovský seminář</a:t>
            </a:r>
            <a:endParaRPr lang="cs-CZ" sz="24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03323" y="1714231"/>
            <a:ext cx="8852103" cy="8310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>
                <a:latin typeface="Verdana"/>
                <a:cs typeface="Verdana"/>
              </a:rPr>
              <a:t>Chromium</a:t>
            </a:r>
            <a:r>
              <a:rPr lang="cs-CZ" sz="2400" b="1" dirty="0">
                <a:latin typeface="Verdana"/>
                <a:cs typeface="Verdana"/>
              </a:rPr>
              <a:t>(VI) </a:t>
            </a:r>
            <a:r>
              <a:rPr lang="cs-CZ" sz="2400" b="1" dirty="0" err="1">
                <a:latin typeface="Verdana"/>
                <a:cs typeface="Verdana"/>
              </a:rPr>
              <a:t>is</a:t>
            </a:r>
            <a:r>
              <a:rPr lang="cs-CZ" sz="2400" b="1" dirty="0">
                <a:latin typeface="Verdana"/>
                <a:cs typeface="Verdana"/>
              </a:rPr>
              <a:t> more </a:t>
            </a:r>
            <a:r>
              <a:rPr lang="cs-CZ" sz="2400" b="1" dirty="0" err="1">
                <a:latin typeface="Verdana"/>
                <a:cs typeface="Verdana"/>
              </a:rPr>
              <a:t>toxic</a:t>
            </a:r>
            <a:r>
              <a:rPr lang="cs-CZ" sz="2400" b="1" dirty="0">
                <a:latin typeface="Verdana"/>
                <a:cs typeface="Verdana"/>
              </a:rPr>
              <a:t> </a:t>
            </a:r>
            <a:r>
              <a:rPr lang="cs-CZ" sz="2400" b="1" dirty="0" err="1">
                <a:latin typeface="Verdana"/>
                <a:cs typeface="Verdana"/>
              </a:rPr>
              <a:t>than</a:t>
            </a:r>
            <a:r>
              <a:rPr lang="cs-CZ" sz="2400" b="1" dirty="0">
                <a:latin typeface="Verdana"/>
                <a:cs typeface="Verdana"/>
              </a:rPr>
              <a:t> </a:t>
            </a:r>
            <a:r>
              <a:rPr lang="cs-CZ" sz="2400" b="1" dirty="0" err="1">
                <a:latin typeface="Verdana"/>
                <a:cs typeface="Verdana"/>
              </a:rPr>
              <a:t>c</a:t>
            </a:r>
            <a:r>
              <a:rPr lang="cs-CZ" sz="2400" b="1" dirty="0" err="1" smtClean="0">
                <a:latin typeface="Verdana"/>
                <a:cs typeface="Verdana"/>
              </a:rPr>
              <a:t>hromium</a:t>
            </a:r>
            <a:r>
              <a:rPr lang="cs-CZ" sz="2400" b="1" dirty="0" smtClean="0">
                <a:latin typeface="Verdana"/>
                <a:cs typeface="Verdana"/>
              </a:rPr>
              <a:t>(III</a:t>
            </a:r>
            <a:r>
              <a:rPr lang="cs-CZ" sz="2400" b="1" dirty="0">
                <a:latin typeface="Verdana"/>
                <a:cs typeface="Verdana"/>
              </a:rPr>
              <a:t>): </a:t>
            </a:r>
            <a:endParaRPr lang="cs-CZ" sz="2400" b="1" dirty="0" smtClean="0">
              <a:latin typeface="Verdana"/>
              <a:cs typeface="Verdana"/>
            </a:endParaRPr>
          </a:p>
          <a:p>
            <a:r>
              <a:rPr lang="cs-CZ" sz="2400" b="1" dirty="0">
                <a:latin typeface="Verdana"/>
                <a:cs typeface="Verdana"/>
              </a:rPr>
              <a:t>	</a:t>
            </a:r>
            <a:r>
              <a:rPr lang="cs-CZ" sz="2400" b="1" dirty="0" smtClean="0">
                <a:latin typeface="Verdana"/>
                <a:cs typeface="Verdana"/>
              </a:rPr>
              <a:t>		</a:t>
            </a:r>
          </a:p>
          <a:p>
            <a:pPr>
              <a:lnSpc>
                <a:spcPts val="0"/>
              </a:lnSpc>
            </a:pPr>
            <a:r>
              <a:rPr lang="cs-CZ" sz="2400" b="1" dirty="0">
                <a:latin typeface="Verdana"/>
                <a:cs typeface="Verdana"/>
              </a:rPr>
              <a:t>	</a:t>
            </a:r>
            <a:r>
              <a:rPr lang="cs-CZ" sz="2400" b="1" dirty="0" smtClean="0">
                <a:latin typeface="Verdana"/>
                <a:cs typeface="Verdana"/>
              </a:rPr>
              <a:t>		reality </a:t>
            </a:r>
            <a:r>
              <a:rPr lang="cs-CZ" sz="2400" b="1" dirty="0" err="1">
                <a:latin typeface="Verdana"/>
                <a:cs typeface="Verdana"/>
              </a:rPr>
              <a:t>or</a:t>
            </a:r>
            <a:r>
              <a:rPr lang="cs-CZ" sz="2400" b="1" dirty="0">
                <a:latin typeface="Verdana"/>
                <a:cs typeface="Verdana"/>
              </a:rPr>
              <a:t> myth</a:t>
            </a:r>
            <a:r>
              <a:rPr lang="cs-CZ" sz="2400" b="1" dirty="0" smtClean="0">
                <a:latin typeface="Verdana"/>
                <a:cs typeface="Verdana"/>
              </a:rPr>
              <a:t>?</a:t>
            </a:r>
            <a:endParaRPr lang="cs-CZ" sz="2400" b="1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159929615"/>
      </p:ext>
    </p:extLst>
  </p:cSld>
  <p:clrMapOvr>
    <a:masterClrMapping/>
  </p:clrMapOvr>
  <p:extLst mod="1"/>
</p:sld>
</file>

<file path=ppt/theme/theme1.xml><?xml version="1.0" encoding="utf-8"?>
<a:theme xmlns:a="http://schemas.openxmlformats.org/drawingml/2006/main" name="LIEC_2018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CA8E215A-6BCD-4CDB-AC61-19FEEF2E5673}" vid="{91BED76D-B166-4264-8C74-17EC13DE72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Présentation1</Template>
  <TotalTime>0</TotalTime>
  <Words>60</Words>
  <Application>Microsoft Office PowerPoint</Application>
  <PresentationFormat>Předvádění na obrazovce (16:9)</PresentationFormat>
  <Paragraphs>6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Verdana</vt:lpstr>
      <vt:lpstr>LIEC_2018</vt:lpstr>
      <vt:lpstr>středa 23.3.2022, 10:00 Česká geologická služba, Odbor geochemie a laboratoří, Geologická 6, Praha 5    Davide A.L. Vignati University of Lorraine and CNRS, Metz, France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2019-03-22T08:05:37Z</dcterms:created>
  <dcterms:modified xsi:type="dcterms:W3CDTF">2022-03-11T13:08:52Z</dcterms:modified>
</cp:coreProperties>
</file>